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591B2-E700-4EBF-997B-81D6E2F7846B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81E2C-4A87-4EEB-A7E1-B927A647E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7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DBCC04B6-40F3-451C-A231-881388EBD3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4A48BB1C-3E31-49CE-8357-22A7D87D0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14D894C1-ECC3-4EE6-8BF7-B3E2A85A6F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68CF842-A98D-4815-B695-77C5FA9D5BF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72D3-E825-4EAF-8E4A-DF6542F5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481A-C757-43BD-9620-78CE9A34C636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88265-B03C-4DF2-98E2-999D7F01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FDC66-C1E1-4D5A-A2EA-B1027147F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7B625-7A67-43A2-BC5B-0A183AF72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44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49675-54F4-4828-A68C-FE318CB9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407ED-0A9C-4D13-91CC-BA2A0106CA89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437E9-3D45-4649-98B6-481080BD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56C81-A2F3-408E-8D4E-381AE16E7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0F1F-11C9-42B2-97AF-38340A8174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53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5B2D-CCBD-4266-A324-1A73530E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371A-D05C-47A1-B310-333B4E319C09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980-02A1-4EEB-8D44-C47E314B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771C4-7A2E-4A16-A81A-837C60859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3C73-C7D8-4419-AB16-DD90645F9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C4216-1609-42E7-B5B7-110C6C1D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F3696-922D-472B-AA05-158B874CBF9E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9BB68-329B-4010-AB1A-0A16409D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25945-BCBF-4670-91A8-13E2F1C0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A1F02-5472-4715-B663-FCF5FB80F2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74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22202-1279-451C-A611-1CAD1B13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29B9-FF0B-4CCF-B09A-2295AFE5E138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79598-7ADD-4EA0-B685-119CB989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657A8-625A-48A4-B7E4-D50D215D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3692-1E4D-4327-B559-1B27AE1DFB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44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B105CA-A8C5-45F4-BCE3-D6FC8BB6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3944-C323-4FCF-95B3-2D47A57FE5C6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364B3F-9CEA-4417-9614-10EA0A5A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773823-89E1-4AB8-8C79-5511658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A5DCB-55CC-4567-ACEC-9F2124066C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945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9479BA-2BF1-4408-8863-6F5E6ABB8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7964-9BB5-444D-B0A2-CCD076F2253A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CE62C5-5345-43D2-90A8-FF48BE67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9624B6-6C2D-4759-ACE3-B69E0544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923E5-1DE9-4C86-A29B-FA3557AA6B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71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9D23BA-26FB-4D46-B132-6C5C43EA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54FAB-5032-40BA-8D6D-06D29AB0E02A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1B6B2BC-4187-4966-9ECB-64EF8A43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1D7C85E-96AC-4F20-BA56-F3DBC892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C35E1-85E1-49B9-8A99-6A2A3BE378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4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00F1F90-315A-450B-9D1B-A976641F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9C885-9344-4B9E-9507-4637E23D2E64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FDDBC28-DAC8-45EA-8C59-2E662E6D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A6F01EF-B051-4013-ADA6-A94A95693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88E2-CD4A-4ABC-BBB3-6F647F2F7C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9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1FA2DD-CE25-4DC0-958C-62D3794E0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B9AA-FE2B-4003-B61F-E59EDF2D6099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79192F-142F-474B-BF98-E8A8814F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7163D3-E8D1-4A81-A589-06CCFF17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0DA00-A178-4C93-BBD1-37513CBD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395AD4-45EE-43CA-8548-652BC81E6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E7B9-D581-4378-BF72-8ED983CD0824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B0F542-5F39-45C9-8ED4-4D5DDE218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671649-32AD-44C7-B052-D39EDDE7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ADE5B-BE71-49D4-802D-FAFA353FF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97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1BB5223-423B-4443-96BF-F73441EA5BF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236C16-F6C8-45C0-9E49-5D3FCA232E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FB182-52D9-4E1E-AF4A-F25FA6C43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AE185C-7197-4971-AFC5-F01C40ECBA40}" type="datetime1">
              <a:rPr lang="en-US" altLang="en-US"/>
              <a:pPr>
                <a:defRPr/>
              </a:pPr>
              <a:t>4/12/2022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FEAE7-C9F7-489A-969B-7606366B1F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95D55-C10E-49CF-8062-944DF71BC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B80908-4AF4-4061-96A6-153B34C95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140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E44E55D-73FE-44BA-ACA4-27CC18732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09738"/>
            <a:ext cx="3503613" cy="51482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99CC"/>
              </a:solidFill>
            </a:endParaRPr>
          </a:p>
        </p:txBody>
      </p:sp>
      <p:sp>
        <p:nvSpPr>
          <p:cNvPr id="15363" name="TextBox 8">
            <a:extLst>
              <a:ext uri="{FF2B5EF4-FFF2-40B4-BE49-F238E27FC236}">
                <a16:creationId xmlns:a16="http://schemas.microsoft.com/office/drawing/2014/main" id="{2E65F456-F246-4F29-A494-C20F8E192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27250"/>
            <a:ext cx="350361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/>
              <a:t>Port Name </a:t>
            </a:r>
          </a:p>
          <a:p>
            <a:pPr algn="ctr" eaLnBrk="1" hangingPunct="1">
              <a:lnSpc>
                <a:spcPts val="4400"/>
              </a:lnSpc>
              <a:spcBef>
                <a:spcPct val="0"/>
              </a:spcBef>
              <a:buFontTx/>
              <a:buNone/>
            </a:pPr>
            <a:r>
              <a:rPr lang="en-US" altLang="en-US" sz="4800" b="1" dirty="0"/>
              <a:t>48pt/Calibri</a:t>
            </a:r>
          </a:p>
        </p:txBody>
      </p:sp>
      <p:sp>
        <p:nvSpPr>
          <p:cNvPr id="15364" name="TextBox 9">
            <a:extLst>
              <a:ext uri="{FF2B5EF4-FFF2-40B4-BE49-F238E27FC236}">
                <a16:creationId xmlns:a16="http://schemas.microsoft.com/office/drawing/2014/main" id="{09941E95-5C05-4112-95D8-04D0257D0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60763"/>
            <a:ext cx="350361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Name of Entry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24pt/Calibri </a:t>
            </a:r>
          </a:p>
        </p:txBody>
      </p:sp>
      <p:sp>
        <p:nvSpPr>
          <p:cNvPr id="15365" name="TextBox 10">
            <a:extLst>
              <a:ext uri="{FF2B5EF4-FFF2-40B4-BE49-F238E27FC236}">
                <a16:creationId xmlns:a16="http://schemas.microsoft.com/office/drawing/2014/main" id="{49962A82-B2C2-4FED-A627-F7C9EFD710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613" y="3975100"/>
            <a:ext cx="564038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Use this area for images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Delete this text box and place images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/>
              <a:t>Image width no greater than 5” and file size should be between 500k – 1 MB</a:t>
            </a:r>
          </a:p>
        </p:txBody>
      </p:sp>
      <p:sp>
        <p:nvSpPr>
          <p:cNvPr id="15366" name="TextBox 11">
            <a:extLst>
              <a:ext uri="{FF2B5EF4-FFF2-40B4-BE49-F238E27FC236}">
                <a16:creationId xmlns:a16="http://schemas.microsoft.com/office/drawing/2014/main" id="{8CC4805A-F522-4E37-B61F-82C598680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2663"/>
            <a:ext cx="3503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Entry Type (Classification)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18pt/Calibri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38EBDA2-2959-49BC-A423-9F654E18E125}"/>
              </a:ext>
            </a:extLst>
          </p:cNvPr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8" name="TextBox 9">
            <a:extLst>
              <a:ext uri="{FF2B5EF4-FFF2-40B4-BE49-F238E27FC236}">
                <a16:creationId xmlns:a16="http://schemas.microsoft.com/office/drawing/2014/main" id="{09312C6F-6B96-44D6-9D80-8C94C4462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" y="5645150"/>
            <a:ext cx="2882900" cy="9826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5369" name="TextBox 10">
            <a:extLst>
              <a:ext uri="{FF2B5EF4-FFF2-40B4-BE49-F238E27FC236}">
                <a16:creationId xmlns:a16="http://schemas.microsoft.com/office/drawing/2014/main" id="{4F0802F8-2DAD-41D2-85DE-DC921F8E0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5946775"/>
            <a:ext cx="2344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Use this area for logo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(delete text box before placing logo)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504732-4FCC-4543-8482-6BE0FAEEE7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14" y="198438"/>
            <a:ext cx="3330164" cy="119790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D046835-14FF-4680-B6BA-F69FC886B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Lighthouse Awards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Lighthouse Awards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Pam Maher</cp:lastModifiedBy>
  <cp:revision>9</cp:revision>
  <dcterms:created xsi:type="dcterms:W3CDTF">2019-01-15T14:32:10Z</dcterms:created>
  <dcterms:modified xsi:type="dcterms:W3CDTF">2022-04-12T15:48:40Z</dcterms:modified>
</cp:coreProperties>
</file>